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Source Sans Pro" panose="020B0503030403020204" pitchFamily="34" charset="0"/>
      <p:regular r:id="rId9"/>
      <p:bold r:id="rId10"/>
      <p:italic r:id="rId11"/>
      <p:boldItalic r:id="rId12"/>
    </p:embeddedFont>
  </p:embeddedFontLst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738"/>
    <a:srgbClr val="0A2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63"/>
    <p:restoredTop sz="94703"/>
  </p:normalViewPr>
  <p:slideViewPr>
    <p:cSldViewPr snapToGrid="0" snapToObjects="1">
      <p:cViewPr varScale="1">
        <p:scale>
          <a:sx n="144" d="100"/>
          <a:sy n="144" d="100"/>
        </p:scale>
        <p:origin x="208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E2D33-5902-A040-BC56-500C5FAC31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4536" y="1122363"/>
            <a:ext cx="5111496" cy="2387600"/>
          </a:xfrm>
        </p:spPr>
        <p:txBody>
          <a:bodyPr anchor="b">
            <a:normAutofit/>
          </a:bodyPr>
          <a:lstStyle>
            <a:lvl1pPr algn="l">
              <a:defRPr sz="4400" b="1">
                <a:solidFill>
                  <a:srgbClr val="DA3738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26CD4C-3D0D-1F44-B93F-9F238A9A5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74536" y="3602038"/>
            <a:ext cx="511149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30829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E2455-248E-F64D-B404-218BB49A7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DA373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95E49C-18F3-A74F-8382-2B31D6D47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3CB98-56AE-3640-AFFC-8B1A5BCA35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B4D714F-EB51-D942-AB14-4B927D9201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FBA5C-07D4-B54D-9567-9376427ED29D}" type="slidenum">
              <a:rPr lang="en-NO" smtClean="0"/>
              <a:p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46130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F62BF-4ABF-8748-BD89-E1872738F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DA373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6DBD6-D5E4-6247-A38B-66237A956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D34269-B7A3-8642-B62B-51F5B228B3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FBA5C-07D4-B54D-9567-9376427ED29D}" type="slidenum">
              <a:rPr lang="en-NO" smtClean="0"/>
              <a:p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83983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02011-F0E0-BB42-A44D-6BC23BA91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344" y="576263"/>
            <a:ext cx="7452106" cy="2852737"/>
          </a:xfrm>
        </p:spPr>
        <p:txBody>
          <a:bodyPr anchor="b">
            <a:normAutofit/>
          </a:bodyPr>
          <a:lstStyle>
            <a:lvl1pPr>
              <a:defRPr sz="4400" b="1">
                <a:solidFill>
                  <a:srgbClr val="DA3738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9800E2-F7D8-884A-8D58-F70697752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95344" y="3455988"/>
            <a:ext cx="7452106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A265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217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02011-F0E0-BB42-A44D-6BC23BA91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344" y="576263"/>
            <a:ext cx="7452106" cy="2852737"/>
          </a:xfrm>
        </p:spPr>
        <p:txBody>
          <a:bodyPr anchor="b">
            <a:normAutofit/>
          </a:bodyPr>
          <a:lstStyle>
            <a:lvl1pPr>
              <a:defRPr sz="4400" b="1">
                <a:solidFill>
                  <a:srgbClr val="DA3738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9800E2-F7D8-884A-8D58-F70697752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95344" y="3455988"/>
            <a:ext cx="7452106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A265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0774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69382-505B-A742-83BA-3DC30B2AA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>
                <a:solidFill>
                  <a:srgbClr val="DA373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AE4AA-0421-9F4B-B8A5-C5A498177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DCCF3A-61CB-8944-8885-E64FD5B57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CC83F75-BB70-4D48-8E4A-6C3017C0F1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FBA5C-07D4-B54D-9567-9376427ED29D}" type="slidenum">
              <a:rPr lang="en-NO" smtClean="0"/>
              <a:p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529743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DA508-9078-7A44-9069-48F7461C4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DA373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9AFFD3-A864-0346-A437-47140D9B4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21E487-5B26-774E-8E85-25EE3C40B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E0E683-D25C-4846-BD9E-F926BDB36C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C1B798-6372-4D40-BC9B-3CA430EEC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F6BBAEA-351C-E947-80DD-7849BCBE40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FBA5C-07D4-B54D-9567-9376427ED29D}" type="slidenum">
              <a:rPr lang="en-NO" smtClean="0"/>
              <a:p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34482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DE552-9941-AD45-B36A-638EB599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>
                <a:solidFill>
                  <a:srgbClr val="DA373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9EBB3-521C-9140-9AE1-EF52EFDC38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FBA5C-07D4-B54D-9567-9376427ED29D}" type="slidenum">
              <a:rPr lang="en-NO" smtClean="0"/>
              <a:p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497562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13DCE-29D8-924E-B893-CE47A50DB3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FBA5C-07D4-B54D-9567-9376427ED29D}" type="slidenum">
              <a:rPr lang="en-NO" smtClean="0"/>
              <a:p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42131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51272-36CB-4D41-AF4C-4FE080E69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DA373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72205-0AC4-1443-8AEB-27FCF2D1E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7BD67-4B5B-6B4B-9646-A02C5A3B8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55F13AC-2D55-DC4F-BCC2-C8FC246E33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FBA5C-07D4-B54D-9567-9376427ED29D}" type="slidenum">
              <a:rPr lang="en-NO" smtClean="0"/>
              <a:p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74530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6FB8EF-2A02-DC4A-9464-3415C6EFF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86C8F1-E59F-1C48-92B6-DA0035A5C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53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55684-CA20-3347-AAAC-0B78F496F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9161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DA3738"/>
                </a:solidFill>
                <a:latin typeface="Source Sans Pro" panose="020B0503030403020204" pitchFamily="34" charset="0"/>
              </a:defRPr>
            </a:lvl1pPr>
          </a:lstStyle>
          <a:p>
            <a:fld id="{32DFBA5C-07D4-B54D-9567-9376427ED29D}" type="slidenum">
              <a:rPr lang="en-NO" smtClean="0"/>
              <a:p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99478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8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A2650"/>
          </a:solidFill>
          <a:latin typeface="Source Sans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DA3738"/>
        </a:buClr>
        <a:buFont typeface="Arial" panose="020B0604020202020204" pitchFamily="34" charset="0"/>
        <a:buChar char="•"/>
        <a:defRPr sz="2800" kern="1200">
          <a:solidFill>
            <a:srgbClr val="0A2650"/>
          </a:solidFill>
          <a:latin typeface="Source Sans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A3738"/>
        </a:buClr>
        <a:buFont typeface="Arial" panose="020B0604020202020204" pitchFamily="34" charset="0"/>
        <a:buChar char="•"/>
        <a:defRPr sz="2400" kern="1200">
          <a:solidFill>
            <a:srgbClr val="0A2650"/>
          </a:solidFill>
          <a:latin typeface="Source Sans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A3738"/>
        </a:buClr>
        <a:buFont typeface="Arial" panose="020B0604020202020204" pitchFamily="34" charset="0"/>
        <a:buChar char="•"/>
        <a:defRPr sz="2000" kern="1200">
          <a:solidFill>
            <a:srgbClr val="0A2650"/>
          </a:solidFill>
          <a:latin typeface="Source Sans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A3738"/>
        </a:buClr>
        <a:buFont typeface="Arial" panose="020B0604020202020204" pitchFamily="34" charset="0"/>
        <a:buChar char="•"/>
        <a:defRPr sz="1800" kern="1200">
          <a:solidFill>
            <a:srgbClr val="0A2650"/>
          </a:solidFill>
          <a:latin typeface="Source Sans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A3738"/>
        </a:buClr>
        <a:buFont typeface="Arial" panose="020B0604020202020204" pitchFamily="34" charset="0"/>
        <a:buChar char="•"/>
        <a:defRPr sz="1800" kern="1200">
          <a:solidFill>
            <a:srgbClr val="0A2650"/>
          </a:solidFill>
          <a:latin typeface="Source Sans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1826B-8670-0D4B-A748-E4F6C37402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ED7886-E60C-3041-90AA-07D22ACCF7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70809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A89E2-9C0E-934C-AC5E-14789AFF5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5CEC0-7D45-EB48-BB45-DC1E00E51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131580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06D5D-95A1-9C4E-9105-D24AE3DDA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DA05C-8E2C-EC4D-B2C0-570891D39C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00234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5D95042-C788-644A-8DEA-A81623417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B5290D-909E-5F4B-8B07-995176EFF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D53334-6565-6440-98E5-91A1A3F24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338344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214B6-3B9D-794E-9611-30BAA9EBD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88F01-D0FB-A441-B4B9-02ECF173ED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857689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4731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2AD61-7AA8-E74A-8CBE-016BEE2597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7903" y="3014546"/>
            <a:ext cx="5111496" cy="828907"/>
          </a:xfrm>
        </p:spPr>
        <p:txBody>
          <a:bodyPr/>
          <a:lstStyle/>
          <a:p>
            <a:r>
              <a:rPr lang="en-NO" dirty="0"/>
              <a:t>OBRIGADO</a:t>
            </a:r>
          </a:p>
        </p:txBody>
      </p:sp>
    </p:spTree>
    <p:extLst>
      <p:ext uri="{BB962C8B-B14F-4D97-AF65-F5344CB8AC3E}">
        <p14:creationId xmlns:p14="http://schemas.microsoft.com/office/powerpoint/2010/main" val="4095401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</Words>
  <Application>Microsoft Macintosh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Source Sans Pro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OBRIGADO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Afonso</dc:creator>
  <cp:lastModifiedBy>Patricia Afonso</cp:lastModifiedBy>
  <cp:revision>8</cp:revision>
  <dcterms:created xsi:type="dcterms:W3CDTF">2022-03-03T12:36:52Z</dcterms:created>
  <dcterms:modified xsi:type="dcterms:W3CDTF">2022-03-07T15:45:36Z</dcterms:modified>
</cp:coreProperties>
</file>