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728"/>
  </p:normalViewPr>
  <p:slideViewPr>
    <p:cSldViewPr snapToGrid="0">
      <p:cViewPr varScale="1">
        <p:scale>
          <a:sx n="95" d="100"/>
          <a:sy n="95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C133-8B09-759D-C1B7-5B2B34176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795" y="1974980"/>
            <a:ext cx="7438767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7AB0-BD4D-D828-949A-CE340F1E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794" y="4454655"/>
            <a:ext cx="7438767" cy="8587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4929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36D2-A09D-2EE8-1FB4-45D5B890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286" y="1462175"/>
            <a:ext cx="6800164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7C11-A2C3-AFE8-65FB-1F10640C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286" y="4589463"/>
            <a:ext cx="68001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7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6AB7-71A5-68F6-6F74-7E9EEA47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0261-BA83-3BD6-E062-302A7ED1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660D-8EB5-75F9-8A89-82B145AE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748-BF49-7C4F-BCF8-DAC5794FAF5D}" type="datetimeFigureOut">
              <a:rPr lang="en-PT" smtClean="0"/>
              <a:t>20/06/2023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1BB3-FE98-5B65-FECF-1760D846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4B576-0DF8-6D61-E61D-93B137E2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5520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2E93-754E-28A8-CFC3-9C6579E1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DD9A-6352-7B2A-8AA9-75230AD7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5361"/>
            <a:ext cx="5181600" cy="40516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CA1CB-81B5-5918-D99D-1CE2008B1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5361"/>
            <a:ext cx="5181600" cy="4051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08F56-13F2-3AA9-168D-D3979A31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748-BF49-7C4F-BCF8-DAC5794FAF5D}" type="datetimeFigureOut">
              <a:rPr lang="en-PT" smtClean="0"/>
              <a:t>20/06/2023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652E0-4422-EF38-267D-B9BF4B38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64DF-0683-00E1-5F2A-9EC07E9A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947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FBB7-7E31-1C91-1010-94EC2A55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0A05-DB36-2CA0-A486-EF38BFA3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748-BF49-7C4F-BCF8-DAC5794FAF5D}" type="datetimeFigureOut">
              <a:rPr lang="en-PT" smtClean="0"/>
              <a:t>20/06/2023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BB952-1CD1-122C-2342-3A1D7BC3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C0643-EFEE-52A0-E378-B33F988E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201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36D2-A09D-2EE8-1FB4-45D5B890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286" y="1462175"/>
            <a:ext cx="6800164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7C11-A2C3-AFE8-65FB-1F10640C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286" y="4589463"/>
            <a:ext cx="68001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7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6AB7-71A5-68F6-6F74-7E9EEA47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0261-BA83-3BD6-E062-302A7ED1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660D-8EB5-75F9-8A89-82B145AE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748-BF49-7C4F-BCF8-DAC5794FAF5D}" type="datetimeFigureOut">
              <a:rPr lang="en-PT" smtClean="0"/>
              <a:t>20/06/2023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1BB3-FE98-5B65-FECF-1760D846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4B576-0DF8-6D61-E61D-93B137E2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297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2E93-754E-28A8-CFC3-9C6579E1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DD9A-6352-7B2A-8AA9-75230AD7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5361"/>
            <a:ext cx="5181600" cy="40516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CA1CB-81B5-5918-D99D-1CE2008B1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5361"/>
            <a:ext cx="5181600" cy="4051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08F56-13F2-3AA9-168D-D3979A31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748-BF49-7C4F-BCF8-DAC5794FAF5D}" type="datetimeFigureOut">
              <a:rPr lang="en-PT" smtClean="0"/>
              <a:t>20/06/2023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652E0-4422-EF38-267D-B9BF4B38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64DF-0683-00E1-5F2A-9EC07E9A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980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FBB7-7E31-1C91-1010-94EC2A55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0A05-DB36-2CA0-A486-EF38BFA3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748-BF49-7C4F-BCF8-DAC5794FAF5D}" type="datetimeFigureOut">
              <a:rPr lang="en-PT" smtClean="0"/>
              <a:t>20/06/2023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BB952-1CD1-122C-2342-3A1D7BC3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C0643-EFEE-52A0-E378-B33F988E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4959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BCB9-2158-D7A5-8A9E-93AECADC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819"/>
            <a:ext cx="10515600" cy="116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F975-3F6C-DA46-D5FB-E14B8D39A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5361"/>
            <a:ext cx="10515600" cy="405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66581-1E5B-B477-9843-98FED659D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C748-BF49-7C4F-BCF8-DAC5794FAF5D}" type="datetimeFigureOut">
              <a:rPr lang="en-PT" smtClean="0"/>
              <a:t>20/06/2023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5B9D-059D-8FC8-578C-9C9586D16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8F76-8945-1B24-8B32-B4AAB3599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440A-D961-384B-A5F7-2FDE2D900DB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747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4" r:id="rId5"/>
    <p:sldLayoutId id="2147483660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3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D6CB-D1E0-2BED-3E60-747C45010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0651D-2835-0848-5E2C-D72A5ECF4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7215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C80C-2CAF-7904-744E-578BE131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01DBC-C856-1760-9079-B877FBCDF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50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2BE8-B508-913F-1B6C-A3DFAF0E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47C1-EB62-E326-33C2-030DE13C8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0234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79BD"/>
      </a:dk1>
      <a:lt1>
        <a:srgbClr val="FFFFFF"/>
      </a:lt1>
      <a:dk2>
        <a:srgbClr val="009EE1"/>
      </a:dk2>
      <a:lt2>
        <a:srgbClr val="02B4B6"/>
      </a:lt2>
      <a:accent1>
        <a:srgbClr val="6560A5"/>
      </a:accent1>
      <a:accent2>
        <a:srgbClr val="87C03F"/>
      </a:accent2>
      <a:accent3>
        <a:srgbClr val="F3076D"/>
      </a:accent3>
      <a:accent4>
        <a:srgbClr val="E72023"/>
      </a:accent4>
      <a:accent5>
        <a:srgbClr val="EF7826"/>
      </a:accent5>
      <a:accent6>
        <a:srgbClr val="FFD909"/>
      </a:accent6>
      <a:hlink>
        <a:srgbClr val="009EE1"/>
      </a:hlink>
      <a:folHlink>
        <a:srgbClr val="87C0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Leitão Santos</dc:creator>
  <cp:lastModifiedBy>Joana Leitão Santos</cp:lastModifiedBy>
  <cp:revision>1</cp:revision>
  <dcterms:created xsi:type="dcterms:W3CDTF">2023-06-20T10:35:28Z</dcterms:created>
  <dcterms:modified xsi:type="dcterms:W3CDTF">2023-06-20T10:47:56Z</dcterms:modified>
</cp:coreProperties>
</file>