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E5546AC-7774-4E42-B946-5D35B4EC89CB}">
          <p14:sldIdLst>
            <p14:sldId id="263"/>
            <p14:sldId id="258"/>
            <p14:sldId id="259"/>
            <p14:sldId id="261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E4E"/>
    <a:srgbClr val="547C74"/>
    <a:srgbClr val="C9262B"/>
    <a:srgbClr val="072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–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43"/>
    <p:restoredTop sz="94628"/>
  </p:normalViewPr>
  <p:slideViewPr>
    <p:cSldViewPr snapToGrid="0">
      <p:cViewPr varScale="1">
        <p:scale>
          <a:sx n="183" d="100"/>
          <a:sy n="183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3E22F-3ABA-A64B-A6B9-1554A563B36C}" type="datetimeFigureOut">
              <a:rPr lang="en-PT" smtClean="0"/>
              <a:t>5/8/25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E1F06-7924-BB42-BB3E-AAC67DA3CE73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9702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41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4BF2-8A34-6F8A-0F33-261ED3816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702" y="1122363"/>
            <a:ext cx="7004223" cy="2584664"/>
          </a:xfrm>
        </p:spPr>
        <p:txBody>
          <a:bodyPr anchor="b"/>
          <a:lstStyle>
            <a:lvl1pPr algn="ctr">
              <a:defRPr sz="6000">
                <a:solidFill>
                  <a:srgbClr val="547C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7F4ED-F9E9-BACB-04FB-5C3195C86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2702" y="3867664"/>
            <a:ext cx="7004223" cy="139013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05E4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AE03-A000-BF28-C7A6-7A19E6A7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7265F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‹nº›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0748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ol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0F56-5003-1B34-4A9E-469CE7CB3D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852" y="365125"/>
            <a:ext cx="10459948" cy="1325563"/>
          </a:xfrm>
        </p:spPr>
        <p:txBody>
          <a:bodyPr/>
          <a:lstStyle>
            <a:lvl1pPr>
              <a:defRPr b="0">
                <a:solidFill>
                  <a:srgbClr val="547C74"/>
                </a:solidFill>
              </a:defRPr>
            </a:lvl1pPr>
          </a:lstStyle>
          <a:p>
            <a:r>
              <a:rPr lang="en-PT" dirty="0"/>
              <a:t>Click to add a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8A96-A272-9800-3CE1-717080DE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52" y="1825625"/>
            <a:ext cx="10459948" cy="4102564"/>
          </a:xfrm>
        </p:spPr>
        <p:txBody>
          <a:bodyPr/>
          <a:lstStyle>
            <a:lvl1pPr>
              <a:buClr>
                <a:srgbClr val="C9262B"/>
              </a:buClr>
              <a:defRPr>
                <a:solidFill>
                  <a:srgbClr val="F05E4E"/>
                </a:solidFill>
              </a:defRPr>
            </a:lvl1pPr>
            <a:lvl2pPr>
              <a:buClr>
                <a:srgbClr val="C9262B"/>
              </a:buClr>
              <a:defRPr>
                <a:solidFill>
                  <a:srgbClr val="F05E4E"/>
                </a:solidFill>
              </a:defRPr>
            </a:lvl2pPr>
            <a:lvl3pPr>
              <a:buClr>
                <a:srgbClr val="C9262B"/>
              </a:buClr>
              <a:defRPr>
                <a:solidFill>
                  <a:srgbClr val="F05E4E"/>
                </a:solidFill>
              </a:defRPr>
            </a:lvl3pPr>
            <a:lvl4pPr>
              <a:buClr>
                <a:srgbClr val="C9262B"/>
              </a:buClr>
              <a:defRPr>
                <a:solidFill>
                  <a:srgbClr val="F05E4E"/>
                </a:solidFill>
              </a:defRPr>
            </a:lvl4pPr>
            <a:lvl5pPr>
              <a:buClr>
                <a:srgbClr val="C9262B"/>
              </a:buClr>
              <a:defRPr>
                <a:solidFill>
                  <a:srgbClr val="F05E4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D2920-B839-55FA-D233-FA1EC9A1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7265F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‹nº›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56752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ol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0F56-5003-1B34-4A9E-469CE7CB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7C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8A96-A272-9800-3CE1-717080DEB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9262B"/>
              </a:buClr>
              <a:defRPr>
                <a:solidFill>
                  <a:srgbClr val="F05E4E"/>
                </a:solidFill>
              </a:defRPr>
            </a:lvl1pPr>
            <a:lvl2pPr>
              <a:buClr>
                <a:srgbClr val="C9262B"/>
              </a:buClr>
              <a:defRPr>
                <a:solidFill>
                  <a:srgbClr val="F05E4E"/>
                </a:solidFill>
              </a:defRPr>
            </a:lvl2pPr>
            <a:lvl3pPr>
              <a:buClr>
                <a:srgbClr val="C9262B"/>
              </a:buClr>
              <a:defRPr>
                <a:solidFill>
                  <a:srgbClr val="F05E4E"/>
                </a:solidFill>
              </a:defRPr>
            </a:lvl3pPr>
            <a:lvl4pPr>
              <a:buClr>
                <a:srgbClr val="C9262B"/>
              </a:buClr>
              <a:defRPr>
                <a:solidFill>
                  <a:srgbClr val="F05E4E"/>
                </a:solidFill>
              </a:defRPr>
            </a:lvl4pPr>
            <a:lvl5pPr>
              <a:buClr>
                <a:srgbClr val="C9262B"/>
              </a:buClr>
              <a:defRPr>
                <a:solidFill>
                  <a:srgbClr val="F05E4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D2920-B839-55FA-D233-FA1EC9A1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7265F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‹nº›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50781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6F47-7091-4F8A-97D7-6894ADBD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908" y="1112109"/>
            <a:ext cx="6120542" cy="2796680"/>
          </a:xfrm>
        </p:spPr>
        <p:txBody>
          <a:bodyPr anchor="b"/>
          <a:lstStyle>
            <a:lvl1pPr algn="ctr">
              <a:defRPr sz="6000">
                <a:solidFill>
                  <a:srgbClr val="547C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0A8A2-6880-63F9-652F-5FA9D9D1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908" y="4127157"/>
            <a:ext cx="6120542" cy="161873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05E4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B98BD-3736-35E9-6EE6-2D2CCE4B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7265F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‹nº›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7733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ig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AE03-A000-BF28-C7A6-7A19E6A7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7265F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‹nº›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02585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4BF2-8A34-6F8A-0F33-261ED3816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8688" y="4206297"/>
            <a:ext cx="5572663" cy="1223319"/>
          </a:xfrm>
        </p:spPr>
        <p:txBody>
          <a:bodyPr anchor="b">
            <a:noAutofit/>
          </a:bodyPr>
          <a:lstStyle>
            <a:lvl1pPr algn="l">
              <a:defRPr sz="8000" b="1">
                <a:solidFill>
                  <a:srgbClr val="547C74"/>
                </a:solidFill>
              </a:defRPr>
            </a:lvl1pPr>
          </a:lstStyle>
          <a:p>
            <a:r>
              <a:rPr lang="en-GB" dirty="0"/>
              <a:t>OBRIGADO!</a:t>
            </a:r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AE03-A000-BF28-C7A6-7A19E6A7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7265F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‹nº›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64270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CF516-03E0-ED4D-3FE6-F1AC6967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A5A53-0008-9F1A-5B09-4D149D7A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5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B8F6-6A37-30A9-27F5-1D42311D0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725" y="6083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7265F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‹nº›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92624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4" r:id="rId4"/>
    <p:sldLayoutId id="2147483651" r:id="rId5"/>
    <p:sldLayoutId id="2147483655" r:id="rId6"/>
    <p:sldLayoutId id="21474836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7C7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9262B"/>
        </a:buClr>
        <a:buFont typeface="Arial" panose="020B0604020202020204" pitchFamily="34" charset="0"/>
        <a:buChar char="•"/>
        <a:defRPr sz="2800" kern="1200">
          <a:solidFill>
            <a:srgbClr val="F05E4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262B"/>
        </a:buClr>
        <a:buFont typeface="Arial" panose="020B0604020202020204" pitchFamily="34" charset="0"/>
        <a:buChar char="•"/>
        <a:defRPr sz="2400" kern="1200">
          <a:solidFill>
            <a:srgbClr val="F05E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262B"/>
        </a:buClr>
        <a:buFont typeface="Arial" panose="020B0604020202020204" pitchFamily="34" charset="0"/>
        <a:buChar char="•"/>
        <a:defRPr sz="2000" kern="1200">
          <a:solidFill>
            <a:srgbClr val="F05E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262B"/>
        </a:buClr>
        <a:buFont typeface="Arial" panose="020B0604020202020204" pitchFamily="34" charset="0"/>
        <a:buChar char="•"/>
        <a:defRPr sz="1800" kern="1200">
          <a:solidFill>
            <a:srgbClr val="F05E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262B"/>
        </a:buClr>
        <a:buFont typeface="Arial" panose="020B0604020202020204" pitchFamily="34" charset="0"/>
        <a:buChar char="•"/>
        <a:defRPr sz="1800" kern="1200">
          <a:solidFill>
            <a:srgbClr val="F05E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96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1D00-0583-6D49-1317-3D27334C7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C73DD-29E1-B6E6-3E11-CAC2A3F63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108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1E8B-7EE4-3D8E-76F1-8835E68E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8583C2-FE07-3815-4E43-8D2999FE1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37588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6D91-AE20-8ABF-A9A7-1ADAEC8B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DA5BD-D054-482A-DF6B-691F92845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5584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A4370-067A-ECF4-9DE8-DB9AD5E2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C63CC-D74B-7C8F-C7AC-8109D016C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2444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1FF1-EEDC-790D-09CF-16B1FD426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8395" y="3881271"/>
            <a:ext cx="5500423" cy="1481838"/>
          </a:xfrm>
        </p:spPr>
        <p:txBody>
          <a:bodyPr>
            <a:normAutofit fontScale="90000"/>
          </a:bodyPr>
          <a:lstStyle/>
          <a:p>
            <a:r>
              <a:rPr lang="en-PT" sz="8800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86068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5º GECCP">
      <a:dk1>
        <a:srgbClr val="C8262B"/>
      </a:dk1>
      <a:lt1>
        <a:srgbClr val="547C74"/>
      </a:lt1>
      <a:dk2>
        <a:srgbClr val="E18705"/>
      </a:dk2>
      <a:lt2>
        <a:srgbClr val="9FC891"/>
      </a:lt2>
      <a:accent1>
        <a:srgbClr val="EF5E4E"/>
      </a:accent1>
      <a:accent2>
        <a:srgbClr val="7AA38D"/>
      </a:accent2>
      <a:accent3>
        <a:srgbClr val="F9B01C"/>
      </a:accent3>
      <a:accent4>
        <a:srgbClr val="CDDAAE"/>
      </a:accent4>
      <a:accent5>
        <a:srgbClr val="EFB3B4"/>
      </a:accent5>
      <a:accent6>
        <a:srgbClr val="8CCFC1"/>
      </a:accent6>
      <a:hlink>
        <a:srgbClr val="002EEB"/>
      </a:hlink>
      <a:folHlink>
        <a:srgbClr val="7EC8F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</Words>
  <Application>Microsoft Macintosh PowerPoint</Application>
  <PresentationFormat>Ecrã Panorâmico</PresentationFormat>
  <Paragraphs>1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Verónica Magalhães</dc:creator>
  <cp:lastModifiedBy>Maria Pais</cp:lastModifiedBy>
  <cp:revision>19</cp:revision>
  <dcterms:created xsi:type="dcterms:W3CDTF">2024-07-12T16:18:55Z</dcterms:created>
  <dcterms:modified xsi:type="dcterms:W3CDTF">2025-05-08T11:42:48Z</dcterms:modified>
</cp:coreProperties>
</file>