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0" r:id="rId2"/>
    <p:sldId id="264" r:id="rId3"/>
    <p:sldId id="265" r:id="rId4"/>
    <p:sldId id="266" r:id="rId5"/>
    <p:sldId id="267" r:id="rId6"/>
    <p:sldId id="269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546AC-7774-4E42-B946-5D35B4EC89CB}">
          <p14:sldIdLst>
            <p14:sldId id="270"/>
            <p14:sldId id="264"/>
            <p14:sldId id="265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5DE"/>
    <a:srgbClr val="EE6A94"/>
    <a:srgbClr val="07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26"/>
  </p:normalViewPr>
  <p:slideViewPr>
    <p:cSldViewPr snapToGrid="0">
      <p:cViewPr varScale="1">
        <p:scale>
          <a:sx n="121" d="100"/>
          <a:sy n="121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03/06/2025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752" y="1392660"/>
            <a:ext cx="7627173" cy="2584665"/>
          </a:xfrm>
        </p:spPr>
        <p:txBody>
          <a:bodyPr anchor="b"/>
          <a:lstStyle>
            <a:lvl1pPr algn="ctr">
              <a:defRPr sz="6000">
                <a:solidFill>
                  <a:srgbClr val="48C5D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F4ED-F9E9-BACB-04FB-5C3195C8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752" y="4137961"/>
            <a:ext cx="7627173" cy="13901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E6A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C1F6FA5-71B1-D40C-8EBA-757D7F7E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154162"/>
            <a:ext cx="7485993" cy="98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444DA8-4415-F435-1327-BF2CAADD8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1" y="1313793"/>
            <a:ext cx="11686794" cy="461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154162"/>
            <a:ext cx="11686794" cy="980955"/>
          </a:xfrm>
        </p:spPr>
        <p:txBody>
          <a:bodyPr/>
          <a:lstStyle>
            <a:lvl1pPr>
              <a:defRPr>
                <a:solidFill>
                  <a:srgbClr val="48C5D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5417"/>
              </a:buClr>
              <a:defRPr>
                <a:solidFill>
                  <a:srgbClr val="EE6A94"/>
                </a:solidFill>
              </a:defRPr>
            </a:lvl1pPr>
            <a:lvl2pPr>
              <a:buClr>
                <a:srgbClr val="F95417"/>
              </a:buClr>
              <a:defRPr>
                <a:solidFill>
                  <a:srgbClr val="EE6A94"/>
                </a:solidFill>
              </a:defRPr>
            </a:lvl2pPr>
            <a:lvl3pPr>
              <a:buClr>
                <a:srgbClr val="F95417"/>
              </a:buClr>
              <a:defRPr>
                <a:solidFill>
                  <a:srgbClr val="EE6A94"/>
                </a:solidFill>
              </a:defRPr>
            </a:lvl3pPr>
            <a:lvl4pPr>
              <a:buClr>
                <a:srgbClr val="F95417"/>
              </a:buClr>
              <a:defRPr>
                <a:solidFill>
                  <a:srgbClr val="EE6A94"/>
                </a:solidFill>
              </a:defRPr>
            </a:lvl4pPr>
            <a:lvl5pPr>
              <a:buClr>
                <a:srgbClr val="F95417"/>
              </a:buClr>
              <a:defRPr>
                <a:solidFill>
                  <a:srgbClr val="EE6A9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1" y="1508928"/>
            <a:ext cx="7704082" cy="2796680"/>
          </a:xfrm>
        </p:spPr>
        <p:txBody>
          <a:bodyPr anchor="b"/>
          <a:lstStyle>
            <a:lvl1pPr algn="ctr">
              <a:defRPr sz="6000">
                <a:solidFill>
                  <a:srgbClr val="48C5D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0" y="4523976"/>
            <a:ext cx="7704082" cy="16187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E6A9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C5DE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02585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951" y="4666594"/>
            <a:ext cx="7948049" cy="1418895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48C5DE"/>
                </a:solidFill>
              </a:defRPr>
            </a:lvl1pPr>
          </a:lstStyle>
          <a:p>
            <a:r>
              <a:rPr lang="en-GB" dirty="0"/>
              <a:t>OBRIGADO!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F516-03E0-ED4D-3FE6-F1AC6967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154162"/>
            <a:ext cx="7485993" cy="98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5A53-0008-9F1A-5B09-4D149D7A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131" y="1313793"/>
            <a:ext cx="11686794" cy="461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1" r:id="rId5"/>
    <p:sldLayoutId id="2147483655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8C5D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5313"/>
        </a:buClr>
        <a:buFont typeface="Arial" panose="020B0604020202020204" pitchFamily="34" charset="0"/>
        <a:buChar char="•"/>
        <a:defRPr sz="2800" kern="1200">
          <a:solidFill>
            <a:srgbClr val="EE6A9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5313"/>
        </a:buClr>
        <a:buFont typeface="Arial" panose="020B0604020202020204" pitchFamily="34" charset="0"/>
        <a:buChar char="•"/>
        <a:defRPr sz="2400" kern="1200">
          <a:solidFill>
            <a:srgbClr val="EE6A9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5313"/>
        </a:buClr>
        <a:buFont typeface="Arial" panose="020B0604020202020204" pitchFamily="34" charset="0"/>
        <a:buChar char="•"/>
        <a:defRPr sz="2000" kern="1200">
          <a:solidFill>
            <a:srgbClr val="EE6A9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5313"/>
        </a:buClr>
        <a:buFont typeface="Arial" panose="020B0604020202020204" pitchFamily="34" charset="0"/>
        <a:buChar char="•"/>
        <a:defRPr sz="1800" kern="1200">
          <a:solidFill>
            <a:srgbClr val="EE6A9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5313"/>
        </a:buClr>
        <a:buFont typeface="Arial" panose="020B0604020202020204" pitchFamily="34" charset="0"/>
        <a:buChar char="•"/>
        <a:defRPr sz="1800" kern="1200">
          <a:solidFill>
            <a:srgbClr val="EE6A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9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6FA4-350F-8B0A-3AE9-6516B7F7A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B3798-C491-05B8-E77E-E8F420E16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4171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37FD-C844-20FD-384D-2C5F9D1C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4A3F-440C-811A-9308-0545834B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2609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047A-B205-C9A7-6561-4FBBF203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B30E-3939-86B0-31EE-D7CB02D2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167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B37C-B9E0-876A-3750-F8DB9D1B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112D4-46C3-1A90-2591-31FE6F28D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398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AC7B-39BB-87B8-C1BC-68321A9E1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4973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1ºGICD_2025">
      <a:dk1>
        <a:srgbClr val="F34B73"/>
      </a:dk1>
      <a:lt1>
        <a:srgbClr val="82CED8"/>
      </a:lt1>
      <a:dk2>
        <a:srgbClr val="E44483"/>
      </a:dk2>
      <a:lt2>
        <a:srgbClr val="5FC9DD"/>
      </a:lt2>
      <a:accent1>
        <a:srgbClr val="FF6D2C"/>
      </a:accent1>
      <a:accent2>
        <a:srgbClr val="F9BC2D"/>
      </a:accent2>
      <a:accent3>
        <a:srgbClr val="4DB189"/>
      </a:accent3>
      <a:accent4>
        <a:srgbClr val="DA6B1E"/>
      </a:accent4>
      <a:accent5>
        <a:srgbClr val="3441F5"/>
      </a:accent5>
      <a:accent6>
        <a:srgbClr val="EFDE8C"/>
      </a:accent6>
      <a:hlink>
        <a:srgbClr val="2464C2"/>
      </a:hlink>
      <a:folHlink>
        <a:srgbClr val="0E57D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Maria Pereira</cp:lastModifiedBy>
  <cp:revision>23</cp:revision>
  <dcterms:created xsi:type="dcterms:W3CDTF">2024-07-12T16:18:55Z</dcterms:created>
  <dcterms:modified xsi:type="dcterms:W3CDTF">2025-06-03T13:10:17Z</dcterms:modified>
</cp:coreProperties>
</file>