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5A64"/>
    <a:srgbClr val="AC76A4"/>
    <a:srgbClr val="A3C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9"/>
    <p:restoredTop sz="94726"/>
  </p:normalViewPr>
  <p:slideViewPr>
    <p:cSldViewPr snapToGrid="0">
      <p:cViewPr varScale="1">
        <p:scale>
          <a:sx n="107" d="100"/>
          <a:sy n="107" d="100"/>
        </p:scale>
        <p:origin x="16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F8D28-FA1C-B66F-40FE-9C3988529C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4678" y="1122363"/>
            <a:ext cx="7303626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GB" dirty="0"/>
              <a:t>Click to edit Master title style</a:t>
            </a:r>
            <a:endParaRPr lang="en-P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87CDB-43A4-E3FB-CE81-A71EB77656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4678" y="3602038"/>
            <a:ext cx="730362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675610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4C4AD-7C94-C215-F7D9-FDB4FDE54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FE6B3-DE80-8BD6-0C6A-13AFB267E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PT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C18CF-72B5-D327-DC79-B06AB8EF63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061083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1041A-DDBB-DABB-36CA-20F2EC2FE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8824" y="1142579"/>
            <a:ext cx="672915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9A85B-0696-54E3-F53D-E807DF6C1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8824" y="4022304"/>
            <a:ext cx="672915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2139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B7DC5-F48E-46EF-C6CF-95BF0DF16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036C0-141E-689F-B65E-D64B6B44ED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3F5A1E-7A25-59C5-2617-C60691BA3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5086BCC-A3FB-3A80-1AFB-492CF0E3AE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19129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5F458-ABAC-316E-4A62-F9C5AB791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530C6-7215-B5D0-E0AB-A2CE08A5E2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B3A7C1-8D36-443F-3758-9DD31417F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7A13DA-AF4B-4306-E035-ED04D43FF2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9FAA37-A678-9564-8275-4DC54C41DF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6C66172-99D7-926D-48EB-DC8691554C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37345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7FCF6-D25F-1640-59D0-E6BB2904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54391-965E-4FFD-DC08-4AD406E59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5619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7C3539-EBD0-6515-04A5-2587B07938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2626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83919-0191-3E73-3B5C-39B8C32F7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1BF4E-4C3A-31E0-1BB9-E30EC6535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1CEC08-FF39-1E67-1852-F3C2052D0A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C68CFA-0144-01B6-4105-3060ACAAB4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54516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EFAFC-F75A-E56A-148C-988770472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P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58E5B2-2141-9544-9258-84B5BCE0D7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BDC62-1B63-C717-D153-9B705C1B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B43BBA8-C076-8DAA-CD1D-41099471CA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265367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6E3924-4358-13D8-1936-E3D699CDD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P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5D9C2-FC4D-F354-F5CA-F46DEE1E5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P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1F7D7-6ADB-6979-7CA5-C7A9A901F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7775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fld id="{2433133B-7821-A345-98CB-1039FD517A83}" type="slidenum">
              <a:rPr lang="en-PT" smtClean="0"/>
              <a:pPr/>
              <a:t>‹#›</a:t>
            </a:fld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94851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D75A6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D75A64"/>
        </a:buClr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5A64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5A64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5A6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75A64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3303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C96C77AE-998F-0873-F6B9-B57A726603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4678" y="4480812"/>
            <a:ext cx="7303626" cy="1655762"/>
          </a:xfrm>
        </p:spPr>
        <p:txBody>
          <a:bodyPr/>
          <a:lstStyle/>
          <a:p>
            <a:endParaRPr lang="en-PT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D6796DB6-1419-D3EB-2644-1CA4126EF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44678" y="2001137"/>
            <a:ext cx="7303626" cy="2387600"/>
          </a:xfrm>
        </p:spPr>
        <p:txBody>
          <a:bodyPr/>
          <a:lstStyle/>
          <a:p>
            <a:endParaRPr lang="en-PT" dirty="0"/>
          </a:p>
        </p:txBody>
      </p:sp>
    </p:spTree>
    <p:extLst>
      <p:ext uri="{BB962C8B-B14F-4D97-AF65-F5344CB8AC3E}">
        <p14:creationId xmlns:p14="http://schemas.microsoft.com/office/powerpoint/2010/main" val="98907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190E0-DB83-296B-8E34-B7B809FAF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39E85-6695-476F-A0D8-C629CE3907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387966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FE95-EB94-5307-D761-D4371DC25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17845-E7F8-3D88-3428-02AD342F2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77099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CC3A5-267D-AD94-2B9E-EDD4F768A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17D59-442A-3D26-923F-CC9F7546577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P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7211B-2E2E-E68F-A549-B6BA4D193E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PT"/>
          </a:p>
        </p:txBody>
      </p:sp>
    </p:spTree>
    <p:extLst>
      <p:ext uri="{BB962C8B-B14F-4D97-AF65-F5344CB8AC3E}">
        <p14:creationId xmlns:p14="http://schemas.microsoft.com/office/powerpoint/2010/main" val="1831303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Kateryna Danchuk</dc:creator>
  <cp:lastModifiedBy>João Conceição</cp:lastModifiedBy>
  <cp:revision>9</cp:revision>
  <dcterms:created xsi:type="dcterms:W3CDTF">2023-07-06T11:52:23Z</dcterms:created>
  <dcterms:modified xsi:type="dcterms:W3CDTF">2025-06-02T13:24:44Z</dcterms:modified>
</cp:coreProperties>
</file>