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E5546AC-7774-4E42-B946-5D35B4EC89CB}">
          <p14:sldIdLst>
            <p14:sldId id="258"/>
            <p14:sldId id="257"/>
            <p14:sldId id="259"/>
            <p14:sldId id="260"/>
            <p14:sldId id="261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DAD"/>
    <a:srgbClr val="B0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/>
    <p:restoredTop sz="94658"/>
  </p:normalViewPr>
  <p:slideViewPr>
    <p:cSldViewPr snapToGrid="0">
      <p:cViewPr varScale="1">
        <p:scale>
          <a:sx n="150" d="100"/>
          <a:sy n="150" d="100"/>
        </p:scale>
        <p:origin x="1356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3E22F-3ABA-A64B-A6B9-1554A563B36C}" type="datetimeFigureOut">
              <a:rPr lang="en-PT" smtClean="0"/>
              <a:t>09/15/2025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E1F06-7924-BB42-BB3E-AAC67DA3CE7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9702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41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BF2-8A34-6F8A-0F33-261ED381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702" y="1122363"/>
            <a:ext cx="7004223" cy="2584664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7F4ED-F9E9-BACB-04FB-5C3195C86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702" y="3867664"/>
            <a:ext cx="7004223" cy="13901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074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0F56-5003-1B34-4A9E-469CE7C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43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8A96-A272-9800-3CE1-717080DE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0138"/>
            <a:ext cx="10515600" cy="316994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D2920-B839-55FA-D233-FA1EC9A1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56752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0F56-5003-1B34-4A9E-469CE7C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35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8A96-A272-9800-3CE1-717080DE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469"/>
            <a:ext cx="10515600" cy="291477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D2920-B839-55FA-D233-FA1EC9A1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5078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6F47-7091-4F8A-97D7-6894ADBD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908" y="1112109"/>
            <a:ext cx="6120542" cy="279668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0A8A2-6880-63F9-652F-5FA9D9D1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908" y="4127157"/>
            <a:ext cx="6120542" cy="16187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98BD-3736-35E9-6EE6-2D2CCE4B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773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6F47-7091-4F8A-97D7-6894ADBD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908" y="1112109"/>
            <a:ext cx="6120542" cy="279668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0A8A2-6880-63F9-652F-5FA9D9D1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908" y="4127157"/>
            <a:ext cx="6120542" cy="16187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98BD-3736-35E9-6EE6-2D2CCE4B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567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BF2-8A34-6F8A-0F33-261ED381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" y="3635976"/>
            <a:ext cx="5115697" cy="12233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AE03-A000-BF28-C7A6-7A19E6A7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81DAD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64270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57E7-4AAA-2FA0-DCFF-DA8EBC24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BCBE9C-7EBE-9E58-5340-B11956E6A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04847-B6BB-5941-BF62-81FEFAA366D8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66449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B8F6-6A37-30A9-27F5-1D42311D0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725" y="6083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9262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4" r:id="rId4"/>
    <p:sldLayoutId id="2147483651" r:id="rId5"/>
    <p:sldLayoutId id="2147483655" r:id="rId6"/>
    <p:sldLayoutId id="2147483653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81DAD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81DA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81DA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81DA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81DA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81DA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84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A636-C6F4-A135-049D-4AB373988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57165-0E3E-A7B2-8F4C-79E9EEF625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0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A5D1-BB78-A88C-952E-E681797F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585D-99E6-F7E9-AA99-A693CEEC9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2891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09C3-00DE-F122-F6EE-5B643F77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20201-686E-7CFF-1BD8-65D43C8FA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1576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A5D1-BB78-A88C-952E-E681797F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585D-99E6-F7E9-AA99-A693CEEC9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6362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5850-CDD8-8599-4883-C7896EDD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E4650-6E72-D837-2C28-3778443A2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5712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FF47-E40B-7EAC-2892-369E223C3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729" y="3500894"/>
            <a:ext cx="5406242" cy="1516430"/>
          </a:xfrm>
        </p:spPr>
        <p:txBody>
          <a:bodyPr>
            <a:normAutofit/>
          </a:bodyPr>
          <a:lstStyle/>
          <a:p>
            <a:r>
              <a:rPr lang="pt-PT" sz="8000" dirty="0"/>
              <a:t>OBRIGADO</a:t>
            </a:r>
            <a:endParaRPr lang="en-PT" sz="8000" dirty="0"/>
          </a:p>
        </p:txBody>
      </p:sp>
    </p:spTree>
    <p:extLst>
      <p:ext uri="{BB962C8B-B14F-4D97-AF65-F5344CB8AC3E}">
        <p14:creationId xmlns:p14="http://schemas.microsoft.com/office/powerpoint/2010/main" val="175498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GÊNCIA EM GASTRENTEROLOGIA">
      <a:dk1>
        <a:srgbClr val="7F5992"/>
      </a:dk1>
      <a:lt1>
        <a:srgbClr val="F6F1EC"/>
      </a:lt1>
      <a:dk2>
        <a:srgbClr val="FE7750"/>
      </a:dk2>
      <a:lt2>
        <a:srgbClr val="F6F2EF"/>
      </a:lt2>
      <a:accent1>
        <a:srgbClr val="FD4241"/>
      </a:accent1>
      <a:accent2>
        <a:srgbClr val="9BBFF4"/>
      </a:accent2>
      <a:accent3>
        <a:srgbClr val="FF6432"/>
      </a:accent3>
      <a:accent4>
        <a:srgbClr val="F9924B"/>
      </a:accent4>
      <a:accent5>
        <a:srgbClr val="B0DAD8"/>
      </a:accent5>
      <a:accent6>
        <a:srgbClr val="9C9ED9"/>
      </a:accent6>
      <a:hlink>
        <a:srgbClr val="ADC8D9"/>
      </a:hlink>
      <a:folHlink>
        <a:srgbClr val="ADDAD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Verónica Magalhães</dc:creator>
  <cp:lastModifiedBy>João Conceição</cp:lastModifiedBy>
  <cp:revision>19</cp:revision>
  <dcterms:created xsi:type="dcterms:W3CDTF">2024-07-12T16:18:55Z</dcterms:created>
  <dcterms:modified xsi:type="dcterms:W3CDTF">2025-09-15T14:22:39Z</dcterms:modified>
</cp:coreProperties>
</file>