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9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9C00-A506-C1AC-A702-54E4473FA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853" y="730250"/>
            <a:ext cx="6660293" cy="2828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98AF8-1C2E-76E7-86FF-70519B90D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5853" y="3818238"/>
            <a:ext cx="6660293" cy="23095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672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6B4E-0EBC-7B40-B8C4-BB99E0A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9868-B80A-1544-084F-1A23DF4D2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852AC-446C-5FC7-4FF2-A12FA4EC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009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791BB4-53F2-9F94-B914-C727798CB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967" y="730250"/>
            <a:ext cx="8118389" cy="2828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B6CC8C-7E69-520F-816B-A33599211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4967" y="3818238"/>
            <a:ext cx="8118389" cy="23095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19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0569-86DE-62B4-6383-62A1A602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6D6A-057E-94F4-49A6-47DC5A60A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2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632B1-731D-4C80-3463-9FE0AB55E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20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6D4E0-CC80-4ADD-E602-1EB6244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6749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IOL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DE35-DCC3-DC2F-FBF0-3293154A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57785-D857-44BF-5312-DB144DB6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89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9FDA5-51E2-5954-6880-7675AC1C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999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IO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03A0-7273-09F9-2125-0D3EC0B1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CFAE5-463B-16DA-278C-471AB460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38F57-97E4-FC41-8EDB-4360C226E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2282F-DFCD-9CBB-811A-E66BE05B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736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IO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1339-002F-EF40-DE38-0BC2C961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D0F8D-64D6-DE7E-4554-260D5E9BA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09432-7960-2D20-03AF-77608842B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28F1B-B36A-AEB0-3B52-31C2B500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1CEF-8371-0D4E-ADBF-66B54BE207C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0592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A1419-6272-9813-362E-A269D498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88A46-F8C9-ACDA-4D49-F213B9F85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C962A-AD7A-FE06-C332-B8F1AF0BB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6496" y="365125"/>
            <a:ext cx="479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51CEF-8371-0D4E-ADBF-66B54BE207C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475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F275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594B3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6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CDD5-0723-2706-8965-8EEF28D73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8D04D-C864-1DC1-4EDC-055DC1165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1520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8D05-BB03-6388-4333-A6BEC9423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AEC1F-E42D-99B1-32B2-69AC6AE2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3512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60B8-0B8A-4B22-053A-45C77C68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94E6-C9FA-B9F8-CDE5-C0880899F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88397"/>
              </a:buClr>
            </a:pP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7410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OU 2024">
      <a:dk1>
        <a:srgbClr val="303030"/>
      </a:dk1>
      <a:lt1>
        <a:srgbClr val="FDFAF2"/>
      </a:lt1>
      <a:dk2>
        <a:srgbClr val="5393CE"/>
      </a:dk2>
      <a:lt2>
        <a:srgbClr val="FDFAF2"/>
      </a:lt2>
      <a:accent1>
        <a:srgbClr val="DED06C"/>
      </a:accent1>
      <a:accent2>
        <a:srgbClr val="5393CE"/>
      </a:accent2>
      <a:accent3>
        <a:srgbClr val="D68043"/>
      </a:accent3>
      <a:accent4>
        <a:srgbClr val="BCA2F1"/>
      </a:accent4>
      <a:accent5>
        <a:srgbClr val="5393CE"/>
      </a:accent5>
      <a:accent6>
        <a:srgbClr val="D68043"/>
      </a:accent6>
      <a:hlink>
        <a:srgbClr val="303030"/>
      </a:hlink>
      <a:folHlink>
        <a:srgbClr val="D6804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João Conceição</cp:lastModifiedBy>
  <cp:revision>7</cp:revision>
  <dcterms:created xsi:type="dcterms:W3CDTF">2024-01-19T12:55:13Z</dcterms:created>
  <dcterms:modified xsi:type="dcterms:W3CDTF">2025-07-14T16:40:24Z</dcterms:modified>
</cp:coreProperties>
</file>