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9" r:id="rId3"/>
    <p:sldId id="258" r:id="rId4"/>
    <p:sldId id="257" r:id="rId5"/>
    <p:sldId id="261" r:id="rId6"/>
    <p:sldId id="262" r:id="rId7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76AF"/>
    <a:srgbClr val="EA5045"/>
    <a:srgbClr val="0E2571"/>
    <a:srgbClr val="EF6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795"/>
  </p:normalViewPr>
  <p:slideViewPr>
    <p:cSldViewPr snapToGrid="0">
      <p:cViewPr varScale="1">
        <p:scale>
          <a:sx n="104" d="100"/>
          <a:sy n="104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93E16-6FE6-3C44-916F-B11718C05956}" type="datetimeFigureOut">
              <a:rPr lang="pt-PT" smtClean="0"/>
              <a:t>17/11/25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D3320-E620-3347-8674-68BB3F28910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424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597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EC133-8B09-759D-C1B7-5B2B34176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4983" y="1974980"/>
            <a:ext cx="7781579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167AB0-BD4D-D828-949A-CE340F1E4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4982" y="4454655"/>
            <a:ext cx="7781579" cy="8587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349299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A36D2-A09D-2EE8-1FB4-45D5B890A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822" y="1462175"/>
            <a:ext cx="6396627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57C11-A2C3-AFE8-65FB-1F10640C9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0822" y="4589463"/>
            <a:ext cx="63966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073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76AB7-71A5-68F6-6F74-7E9EEA47A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C0261-BA83-3BD6-E062-302A7ED19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A660D-8EB5-75F9-8A89-82B145AE6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748-BF49-7C4F-BCF8-DAC5794FAF5D}" type="datetimeFigureOut">
              <a:rPr lang="en-PT" smtClean="0"/>
              <a:t>11/17/25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31BB3-FE98-5B65-FECF-1760D8468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4B576-0DF8-6D61-E61D-93B137E28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440A-D961-384B-A5F7-2FDE2D900DB0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25520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A36D2-A09D-2EE8-1FB4-45D5B890A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382" y="1462175"/>
            <a:ext cx="6488067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57C11-A2C3-AFE8-65FB-1F10640C9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9382" y="4589463"/>
            <a:ext cx="6488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97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76AB7-71A5-68F6-6F74-7E9EEA47A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C0261-BA83-3BD6-E062-302A7ED19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A660D-8EB5-75F9-8A89-82B145AE6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84C748-BF49-7C4F-BCF8-DAC5794FAF5D}" type="datetimeFigureOut">
              <a:rPr lang="en-PT" smtClean="0"/>
              <a:pPr/>
              <a:t>11/17/25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31BB3-FE98-5B65-FECF-1760D8468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4B576-0DF8-6D61-E61D-93B137E28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24440A-D961-384B-A5F7-2FDE2D900DB0}" type="slidenum">
              <a:rPr lang="en-PT" smtClean="0"/>
              <a:pPr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297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32E93-754E-28A8-CFC3-9C6579E19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DDD9A-6352-7B2A-8AA9-75230AD7E9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25361"/>
            <a:ext cx="5181600" cy="4051601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CA1CB-81B5-5918-D99D-1CE2008B1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5361"/>
            <a:ext cx="5181600" cy="4051601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08F56-13F2-3AA9-168D-D3979A310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84C748-BF49-7C4F-BCF8-DAC5794FAF5D}" type="datetimeFigureOut">
              <a:rPr lang="en-PT" smtClean="0"/>
              <a:pPr/>
              <a:t>11/17/25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652E0-4422-EF38-267D-B9BF4B38F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164DF-0683-00E1-5F2A-9EC07E9AF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440A-D961-384B-A5F7-2FDE2D900DB0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09805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1BCB9-2158-D7A5-8A9E-93AECADC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819"/>
            <a:ext cx="10515600" cy="1164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0F975-3F6C-DA46-D5FB-E14B8D39A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25361"/>
            <a:ext cx="10515600" cy="4051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66581-1E5B-B477-9843-98FED659DC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4C748-BF49-7C4F-BCF8-DAC5794FAF5D}" type="datetimeFigureOut">
              <a:rPr lang="en-PT" smtClean="0"/>
              <a:t>11/17/25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B5B9D-059D-8FC8-578C-9C9586D16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28F76-8945-1B24-8B32-B4AAB3599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4440A-D961-384B-A5F7-2FDE2D900DB0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97470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9" r:id="rId3"/>
    <p:sldLayoutId id="2147483650" r:id="rId4"/>
    <p:sldLayoutId id="2147483660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EF64A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34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6D6CB-D1E0-2BED-3E60-747C45010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455" y="1974980"/>
            <a:ext cx="7970108" cy="2387600"/>
          </a:xfrm>
        </p:spPr>
        <p:txBody>
          <a:bodyPr/>
          <a:lstStyle/>
          <a:p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0651D-2835-0848-5E2C-D72A5ECF4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6454" y="4454655"/>
            <a:ext cx="7970107" cy="858751"/>
          </a:xfr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472153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5C80C-2CAF-7904-744E-578BE131C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01DBC-C856-1760-9079-B877FBCDF3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53506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B2BE8-B508-913F-1B6C-A3DFAF0E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D47C1-EB62-E326-33C2-030DE13C8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60234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9E3576-7196-30C8-E449-0DD61350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228B1AC-0EC9-E6BD-28C7-423590D361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3437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8B892A-0423-DD59-27B9-438735063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0B0288F-D107-6A26-E67A-91608F3B7C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4A44220-449E-F807-62B3-8C663C0ADB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2616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PETIVAS EM ONCOLOGIA 2026">
      <a:dk1>
        <a:srgbClr val="195A8C"/>
      </a:dk1>
      <a:lt1>
        <a:srgbClr val="FFFFFF"/>
      </a:lt1>
      <a:dk2>
        <a:srgbClr val="AAD5A9"/>
      </a:dk2>
      <a:lt2>
        <a:srgbClr val="798CD6"/>
      </a:lt2>
      <a:accent1>
        <a:srgbClr val="E0ADBA"/>
      </a:accent1>
      <a:accent2>
        <a:srgbClr val="F36089"/>
      </a:accent2>
      <a:accent3>
        <a:srgbClr val="09807C"/>
      </a:accent3>
      <a:accent4>
        <a:srgbClr val="AAD5A9"/>
      </a:accent4>
      <a:accent5>
        <a:srgbClr val="195A8C"/>
      </a:accent5>
      <a:accent6>
        <a:srgbClr val="FFFFFE"/>
      </a:accent6>
      <a:hlink>
        <a:srgbClr val="E85B87"/>
      </a:hlink>
      <a:folHlink>
        <a:srgbClr val="87C03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0</Words>
  <Application>Microsoft Macintosh PowerPoint</Application>
  <PresentationFormat>Ecrã Panorâmico</PresentationFormat>
  <Paragraphs>0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9" baseType="lpstr">
      <vt:lpstr>Aptos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Joana Leitão Santos</dc:creator>
  <cp:lastModifiedBy>Maria Pais</cp:lastModifiedBy>
  <cp:revision>9</cp:revision>
  <dcterms:created xsi:type="dcterms:W3CDTF">2023-06-20T10:35:28Z</dcterms:created>
  <dcterms:modified xsi:type="dcterms:W3CDTF">2025-11-17T18:09:51Z</dcterms:modified>
</cp:coreProperties>
</file>