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4"/>
    <p:restoredTop sz="94694"/>
  </p:normalViewPr>
  <p:slideViewPr>
    <p:cSldViewPr snapToGrid="0" showGuides="1">
      <p:cViewPr varScale="1">
        <p:scale>
          <a:sx n="113" d="100"/>
          <a:sy n="113" d="100"/>
        </p:scale>
        <p:origin x="200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4008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94BF33-9003-3639-9291-940052EA2ED0}"/>
              </a:ext>
            </a:extLst>
          </p:cNvPr>
          <p:cNvSpPr/>
          <p:nvPr userDrawn="1"/>
        </p:nvSpPr>
        <p:spPr>
          <a:xfrm>
            <a:off x="210065" y="148281"/>
            <a:ext cx="1322173" cy="1124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426AD54-0DD0-802E-69BB-16BA791E0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70" y="1477756"/>
            <a:ext cx="11182865" cy="44161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T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7E303B5-DB6A-6DB3-3D62-37F7BBD56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70" y="333168"/>
            <a:ext cx="11182865" cy="1009651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24588D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820891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94BF33-9003-3639-9291-940052EA2ED0}"/>
              </a:ext>
            </a:extLst>
          </p:cNvPr>
          <p:cNvSpPr/>
          <p:nvPr userDrawn="1"/>
        </p:nvSpPr>
        <p:spPr>
          <a:xfrm>
            <a:off x="210065" y="148281"/>
            <a:ext cx="1322173" cy="1124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2311A37-0293-3AEC-1A64-833E6455E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70" y="1477756"/>
            <a:ext cx="11182865" cy="44161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T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5D087B1-589D-113B-AE7D-3AF854BD5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70" y="333168"/>
            <a:ext cx="11182865" cy="1009651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24588D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81468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94BF33-9003-3639-9291-940052EA2ED0}"/>
              </a:ext>
            </a:extLst>
          </p:cNvPr>
          <p:cNvSpPr/>
          <p:nvPr userDrawn="1"/>
        </p:nvSpPr>
        <p:spPr>
          <a:xfrm>
            <a:off x="210065" y="148281"/>
            <a:ext cx="1322173" cy="1124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26A44E6-5DB7-A9CB-7CC2-AF75BE08E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70" y="1477756"/>
            <a:ext cx="11182865" cy="44161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T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E64BD78-C091-F158-B5DE-EC17EB7E1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70" y="333168"/>
            <a:ext cx="11182865" cy="1009651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24588D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193277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5BA04-5FD5-4CD0-2B11-F719A89B2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970" y="2059110"/>
            <a:ext cx="5158154" cy="136989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rgbClr val="24588D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T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F71E023A-B717-4B12-96EC-CE7DDF2F83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9725" y="3524006"/>
            <a:ext cx="5157788" cy="5045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833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A605005-5B20-2B3E-B53B-907C4E398A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554" y="2422526"/>
            <a:ext cx="11476892" cy="120540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>
                <a:solidFill>
                  <a:srgbClr val="24588D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T" dirty="0"/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BE6785E9-05F8-EF60-4D8E-D4378E9AC9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554" y="3627930"/>
            <a:ext cx="11476892" cy="5045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143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56D7203E-EE35-0BC0-3546-841BA5FDEF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9725" y="3524006"/>
            <a:ext cx="5157788" cy="5045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9774A95-536A-FEFB-7C0A-FE2EC5F52BBE}"/>
              </a:ext>
            </a:extLst>
          </p:cNvPr>
          <p:cNvSpPr txBox="1">
            <a:spLocks/>
          </p:cNvSpPr>
          <p:nvPr userDrawn="1"/>
        </p:nvSpPr>
        <p:spPr>
          <a:xfrm>
            <a:off x="339725" y="2450123"/>
            <a:ext cx="5158154" cy="978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>
                <a:solidFill>
                  <a:srgbClr val="24588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OBRIGADO</a:t>
            </a:r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207173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855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515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5A425E-6E69-3699-3424-C99171A59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58AB9A-DDFA-5F0D-5B9B-D28F05FC5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213803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DC2DAD8-635A-C347-E0B6-FA9A51A93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4113BDB-F0D9-B821-49C1-ED4815DDA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056328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9C4A68-61E9-3D34-BDD5-051580919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971FB12-4487-7419-7AF7-9F39717E0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524468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78D4E-20BD-3500-3185-3DE4EC59B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95A34-2BB6-12D2-4278-5D5520A938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967824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46D1C-1BE0-514C-1572-FEDDA84C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2D1BE-E44E-544F-5295-76D6D0FE9A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060843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8E0695-A4F0-913F-5C51-8841A5D3E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586482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Pereira</dc:creator>
  <cp:lastModifiedBy>Maria Pereira</cp:lastModifiedBy>
  <cp:revision>2</cp:revision>
  <dcterms:created xsi:type="dcterms:W3CDTF">2025-10-20T16:39:48Z</dcterms:created>
  <dcterms:modified xsi:type="dcterms:W3CDTF">2026-02-12T14:22:31Z</dcterms:modified>
</cp:coreProperties>
</file>