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8" r:id="rId2"/>
    <p:sldId id="257" r:id="rId3"/>
    <p:sldId id="259" r:id="rId4"/>
    <p:sldId id="263" r:id="rId5"/>
    <p:sldId id="261" r:id="rId6"/>
    <p:sldId id="260" r:id="rId7"/>
  </p:sldIdLst>
  <p:sldSz cx="12192000" cy="6858000"/>
  <p:notesSz cx="6858000" cy="9144000"/>
  <p:defaultTextStyle>
    <a:defPPr>
      <a:defRPr lang="en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6E5546AC-7774-4E42-B946-5D35B4EC89CB}">
          <p14:sldIdLst>
            <p14:sldId id="258"/>
            <p14:sldId id="257"/>
            <p14:sldId id="259"/>
            <p14:sldId id="263"/>
            <p14:sldId id="261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1DAD"/>
    <a:srgbClr val="B032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91"/>
    <p:restoredTop sz="94658"/>
  </p:normalViewPr>
  <p:slideViewPr>
    <p:cSldViewPr snapToGrid="0">
      <p:cViewPr varScale="1">
        <p:scale>
          <a:sx n="120" d="100"/>
          <a:sy n="120" d="100"/>
        </p:scale>
        <p:origin x="2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3E22F-3ABA-A64B-A6B9-1554A563B36C}" type="datetimeFigureOut">
              <a:rPr lang="en-PT" smtClean="0"/>
              <a:t>3/12/26</a:t>
            </a:fld>
            <a:endParaRPr lang="en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9E1F06-7924-BB42-BB3E-AAC67DA3CE73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29702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r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4416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87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7525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7811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B98BD-3736-35E9-6EE6-2D2CCE4B4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81DAD"/>
                </a:solidFill>
              </a:defRPr>
            </a:lvl1pPr>
          </a:lstStyle>
          <a:p>
            <a:fld id="{3B804847-B6BB-5941-BF62-81FEFAA366D8}" type="slidenum">
              <a:rPr lang="en-PT" smtClean="0"/>
              <a:pPr/>
              <a:t>‹nº›</a:t>
            </a:fld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377335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794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ig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14BF2-8A34-6F8A-0F33-261ED3816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636" y="3635976"/>
            <a:ext cx="5115697" cy="1223319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081DAD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P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7AE03-A000-BF28-C7A6-7A19E6A70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81DAD"/>
                </a:solidFill>
              </a:defRPr>
            </a:lvl1pPr>
          </a:lstStyle>
          <a:p>
            <a:fld id="{3B804847-B6BB-5941-BF62-81FEFAA366D8}" type="slidenum">
              <a:rPr lang="en-PT" smtClean="0"/>
              <a:pPr/>
              <a:t>‹nº›</a:t>
            </a:fld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264270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5CF516-03E0-ED4D-3FE6-F1AC69677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P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5A5A53-0008-9F1A-5B09-4D149D7AD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05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AB8F6-6A37-30A9-27F5-1D42311D0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3725" y="60833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4"/>
                </a:solidFill>
              </a:defRPr>
            </a:lvl1pPr>
          </a:lstStyle>
          <a:p>
            <a:fld id="{3B804847-B6BB-5941-BF62-81FEFAA366D8}" type="slidenum">
              <a:rPr lang="en-PT" smtClean="0"/>
              <a:pPr/>
              <a:t>‹nº›</a:t>
            </a:fld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3926248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54" r:id="rId4"/>
    <p:sldLayoutId id="2147483651" r:id="rId5"/>
    <p:sldLayoutId id="2147483655" r:id="rId6"/>
    <p:sldLayoutId id="214748365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843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1500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8912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445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626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B216AB2-9E75-E24F-4E99-7659862910F8}"/>
              </a:ext>
            </a:extLst>
          </p:cNvPr>
          <p:cNvSpPr txBox="1"/>
          <p:nvPr/>
        </p:nvSpPr>
        <p:spPr>
          <a:xfrm>
            <a:off x="493986" y="3920359"/>
            <a:ext cx="80299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8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OBRIGADA!</a:t>
            </a:r>
          </a:p>
        </p:txBody>
      </p:sp>
    </p:spTree>
    <p:extLst>
      <p:ext uri="{BB962C8B-B14F-4D97-AF65-F5344CB8AC3E}">
        <p14:creationId xmlns:p14="http://schemas.microsoft.com/office/powerpoint/2010/main" val="2715761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22_GICD_2026">
      <a:dk1>
        <a:srgbClr val="8294C5"/>
      </a:dk1>
      <a:lt1>
        <a:srgbClr val="3EC1CD"/>
      </a:lt1>
      <a:dk2>
        <a:srgbClr val="BE71B5"/>
      </a:dk2>
      <a:lt2>
        <a:srgbClr val="23BAA4"/>
      </a:lt2>
      <a:accent1>
        <a:srgbClr val="F9981E"/>
      </a:accent1>
      <a:accent2>
        <a:srgbClr val="D3FAC1"/>
      </a:accent2>
      <a:accent3>
        <a:srgbClr val="8294C5"/>
      </a:accent3>
      <a:accent4>
        <a:srgbClr val="3EC1CD"/>
      </a:accent4>
      <a:accent5>
        <a:srgbClr val="BE71B5"/>
      </a:accent5>
      <a:accent6>
        <a:srgbClr val="23BAA4"/>
      </a:accent6>
      <a:hlink>
        <a:srgbClr val="D3FAC1"/>
      </a:hlink>
      <a:folHlink>
        <a:srgbClr val="F9981E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{EE83739B-B2DC-644A-946A-EBF863ADBA57}tf16401378</Template>
  <TotalTime>393</TotalTime>
  <Words>2</Words>
  <Application>Microsoft Macintosh PowerPoint</Application>
  <PresentationFormat>Ecrã Panorâmico</PresentationFormat>
  <Paragraphs>1</Paragraphs>
  <Slides>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Verónica Magalhães</dc:creator>
  <cp:lastModifiedBy>Maria Pais</cp:lastModifiedBy>
  <cp:revision>13</cp:revision>
  <dcterms:created xsi:type="dcterms:W3CDTF">2024-07-12T16:18:55Z</dcterms:created>
  <dcterms:modified xsi:type="dcterms:W3CDTF">2026-03-12T16:32:20Z</dcterms:modified>
</cp:coreProperties>
</file>