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70" r:id="rId3"/>
    <p:sldId id="277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YO" id="{6E5546AC-7774-4E42-B946-5D35B4EC89CB}">
          <p14:sldIdLst>
            <p14:sldId id="269"/>
            <p14:sldId id="270"/>
            <p14:sldId id="277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AD"/>
    <a:srgbClr val="B0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86438"/>
  </p:normalViewPr>
  <p:slideViewPr>
    <p:cSldViewPr snapToGrid="0">
      <p:cViewPr varScale="1">
        <p:scale>
          <a:sx n="137" d="100"/>
          <a:sy n="137" d="100"/>
        </p:scale>
        <p:origin x="18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03/30/2026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2" y="1122363"/>
            <a:ext cx="7004223" cy="2584664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F4ED-F9E9-BACB-04FB-5C3195C8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2" y="3867664"/>
            <a:ext cx="7004223" cy="13901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63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90" y="1112109"/>
            <a:ext cx="7700360" cy="279668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090" y="4127157"/>
            <a:ext cx="7700360" cy="16187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98BD-3736-35E9-6EE6-2D2CCE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56794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1"/>
            <a:ext cx="10515600" cy="95496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142"/>
            <a:ext cx="10515600" cy="41056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1112109"/>
            <a:ext cx="6120542" cy="279668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908" y="4127157"/>
            <a:ext cx="6120542" cy="16187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57E7-4AAA-2FA0-DCFF-DA8EBC24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CBE9C-7EBE-9E58-5340-B11956E6A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644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F516-03E0-ED4D-3FE6-F1AC6967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5A53-0008-9F1A-5B09-4D149D7A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5" r:id="rId4"/>
    <p:sldLayoutId id="2147483654" r:id="rId5"/>
    <p:sldLayoutId id="2147483651" r:id="rId6"/>
    <p:sldLayoutId id="2147483668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10BA-0637-5BD1-E923-85EC480CF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015B9-6A31-3515-9B81-314EF7DF1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18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BFC4-A8AE-7292-9ED7-2464C967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BBB6-9FF7-83BE-A31D-AA10F9F0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210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C9FF-C8B3-B1FB-59A5-B3E756142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F4E6-D737-A9A0-7D7D-770AA4F22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6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FCEE-8F4C-53B2-5F07-2618EA18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B49CA-D575-1D59-833C-1F59D9417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95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ED47-DE57-5CA9-7E51-B9B888825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7CF9-9D86-0526-7A72-D4BDCFDC2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269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240C-1FFF-0BF7-5847-24788F0E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D35C3-0C8B-BE56-AC73-F1BFA041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6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8146-E855-474F-D97C-BFAD49E75242}"/>
              </a:ext>
            </a:extLst>
          </p:cNvPr>
          <p:cNvSpPr txBox="1">
            <a:spLocks/>
          </p:cNvSpPr>
          <p:nvPr/>
        </p:nvSpPr>
        <p:spPr>
          <a:xfrm>
            <a:off x="5108187" y="2739336"/>
            <a:ext cx="8421959" cy="17017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81D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PT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YO 2026">
      <a:dk1>
        <a:srgbClr val="027C95"/>
      </a:dk1>
      <a:lt1>
        <a:srgbClr val="FFFFFF"/>
      </a:lt1>
      <a:dk2>
        <a:srgbClr val="1D817F"/>
      </a:dk2>
      <a:lt2>
        <a:srgbClr val="00A7C4"/>
      </a:lt2>
      <a:accent1>
        <a:srgbClr val="00D6DE"/>
      </a:accent1>
      <a:accent2>
        <a:srgbClr val="3BB59D"/>
      </a:accent2>
      <a:accent3>
        <a:srgbClr val="3DD5C3"/>
      </a:accent3>
      <a:accent4>
        <a:srgbClr val="00A7C4"/>
      </a:accent4>
      <a:accent5>
        <a:srgbClr val="027C95"/>
      </a:accent5>
      <a:accent6>
        <a:srgbClr val="00D6DE"/>
      </a:accent6>
      <a:hlink>
        <a:srgbClr val="1D817F"/>
      </a:hlink>
      <a:folHlink>
        <a:srgbClr val="027C9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João Conceição</cp:lastModifiedBy>
  <cp:revision>28</cp:revision>
  <dcterms:created xsi:type="dcterms:W3CDTF">2024-07-12T16:18:55Z</dcterms:created>
  <dcterms:modified xsi:type="dcterms:W3CDTF">2026-03-30T15:09:43Z</dcterms:modified>
</cp:coreProperties>
</file>