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E5546AC-7774-4E42-B946-5D35B4EC89CB}">
          <p14:sldIdLst>
            <p14:sldId id="263"/>
            <p14:sldId id="258"/>
            <p14:sldId id="259"/>
            <p14:sldId id="261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E4E"/>
    <a:srgbClr val="547C74"/>
    <a:srgbClr val="C9262B"/>
    <a:srgbClr val="07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–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3"/>
    <p:restoredTop sz="94658"/>
  </p:normalViewPr>
  <p:slideViewPr>
    <p:cSldViewPr snapToGrid="0">
      <p:cViewPr varScale="1">
        <p:scale>
          <a:sx n="119" d="100"/>
          <a:sy n="119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3E22F-3ABA-A64B-A6B9-1554A563B36C}" type="datetimeFigureOut">
              <a:rPr lang="en-PT" smtClean="0"/>
              <a:t>5/12/26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1F06-7924-BB42-BB3E-AAC67DA3CE73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702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4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957" y="1122363"/>
            <a:ext cx="7004223" cy="258466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7F4ED-F9E9-BACB-04FB-5C3195C86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5957" y="3867664"/>
            <a:ext cx="7004223" cy="13901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748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9516" y="365125"/>
            <a:ext cx="9897409" cy="125752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PT" dirty="0"/>
              <a:t>Click to add a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9516" y="1825625"/>
            <a:ext cx="9897409" cy="3776389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6752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0F56-5003-1B34-4A9E-469CE7CB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897"/>
            <a:ext cx="9787759" cy="923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8A96-A272-9800-3CE1-717080DEB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5742"/>
            <a:ext cx="9787759" cy="4097141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0781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F47-7091-4F8A-97D7-6894ADBD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584" y="1112109"/>
            <a:ext cx="6120542" cy="279668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0A8A2-6880-63F9-652F-5FA9D9D1A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584" y="4127157"/>
            <a:ext cx="6120542" cy="16187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4BF2-8A34-6F8A-0F33-261ED38169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681" y="3764863"/>
            <a:ext cx="5572663" cy="1223319"/>
          </a:xfrm>
        </p:spPr>
        <p:txBody>
          <a:bodyPr anchor="b">
            <a:noAutofit/>
          </a:bodyPr>
          <a:lstStyle>
            <a:lvl1pPr algn="l"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OBRIGADO!</a:t>
            </a:r>
            <a:endParaRPr lang="en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7AE03-A000-BF28-C7A6-7A19E6A7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725" y="608330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7265F"/>
                </a:solidFill>
              </a:defRPr>
            </a:lvl1pPr>
          </a:lstStyle>
          <a:p>
            <a:fld id="{3B804847-B6BB-5941-BF62-81FEFAA366D8}" type="slidenum">
              <a:rPr lang="en-PT" smtClean="0"/>
              <a:pPr/>
              <a:t>‹nº›</a:t>
            </a:fld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64270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F516-03E0-ED4D-3FE6-F1AC6967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5A53-0008-9F1A-5B09-4D149D7A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2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92624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4" r:id="rId4"/>
    <p:sldLayoutId id="2147483651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96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1D00-0583-6D49-1317-3D27334C7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C73DD-29E1-B6E6-3E11-CAC2A3F63E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108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1E8B-7EE4-3D8E-76F1-8835E68E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8583C2-FE07-3815-4E43-8D2999FE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37588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6D91-AE20-8ABF-A9A7-1ADAEC8B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DA5BD-D054-482A-DF6B-691F92845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5584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4370-067A-ECF4-9DE8-DB9AD5E2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C63CC-D74B-7C8F-C7AC-8109D016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2444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21FF1-EEDC-790D-09CF-16B1FD426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577" y="3671064"/>
            <a:ext cx="5500423" cy="1481838"/>
          </a:xfrm>
        </p:spPr>
        <p:txBody>
          <a:bodyPr>
            <a:normAutofit fontScale="90000"/>
          </a:bodyPr>
          <a:lstStyle/>
          <a:p>
            <a:r>
              <a:rPr lang="en-PT" sz="8800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86068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MI">
      <a:dk1>
        <a:srgbClr val="28A9E1"/>
      </a:dk1>
      <a:lt1>
        <a:srgbClr val="E10090"/>
      </a:lt1>
      <a:dk2>
        <a:srgbClr val="252161"/>
      </a:dk2>
      <a:lt2>
        <a:srgbClr val="00B3BC"/>
      </a:lt2>
      <a:accent1>
        <a:srgbClr val="004F9F"/>
      </a:accent1>
      <a:accent2>
        <a:srgbClr val="9DE4F8"/>
      </a:accent2>
      <a:accent3>
        <a:srgbClr val="28A9E1"/>
      </a:accent3>
      <a:accent4>
        <a:srgbClr val="E10090"/>
      </a:accent4>
      <a:accent5>
        <a:srgbClr val="252161"/>
      </a:accent5>
      <a:accent6>
        <a:srgbClr val="26B1EA"/>
      </a:accent6>
      <a:hlink>
        <a:srgbClr val="A938A9"/>
      </a:hlink>
      <a:folHlink>
        <a:srgbClr val="5E7AC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</Words>
  <Application>Microsoft Macintosh PowerPoint</Application>
  <PresentationFormat>Ecrã Panorâmico</PresentationFormat>
  <Paragraphs>1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Verónica Magalhães</dc:creator>
  <cp:lastModifiedBy>Maria Pais</cp:lastModifiedBy>
  <cp:revision>23</cp:revision>
  <dcterms:created xsi:type="dcterms:W3CDTF">2024-07-12T16:18:55Z</dcterms:created>
  <dcterms:modified xsi:type="dcterms:W3CDTF">2026-05-12T13:31:19Z</dcterms:modified>
</cp:coreProperties>
</file>