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en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27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6"/>
  </p:normalViewPr>
  <p:slideViewPr>
    <p:cSldViewPr snapToGrid="0">
      <p:cViewPr varScale="1">
        <p:scale>
          <a:sx n="109" d="100"/>
          <a:sy n="109" d="100"/>
        </p:scale>
        <p:origin x="208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91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99C00-A506-C1AC-A702-54E4473FA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2361" y="730250"/>
            <a:ext cx="6660293" cy="282849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P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A98AF8-1C2E-76E7-86FF-70519B90D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2361" y="3805881"/>
            <a:ext cx="6660293" cy="23095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16726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I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76B4E-0EBC-7B40-B8C4-BB99E0A97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B9868-B80A-1544-084F-1A23DF4D2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852AC-446C-5FC7-4FF2-A12FA4ECE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1CEF-8371-0D4E-ADBF-66B54BE207CD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10099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7791BB4-53F2-9F94-B914-C727798CB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1204" y="890888"/>
            <a:ext cx="8118389" cy="282849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PT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FB6CC8C-7E69-520F-816B-A33599211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1204" y="3941805"/>
            <a:ext cx="8118389" cy="23095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319800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MIOL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20569-86DE-62B4-6383-62A1A602D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A6D6A-057E-94F4-49A6-47DC5A60A1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820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632B1-731D-4C80-3463-9FE0AB55E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820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6D4E0-CC80-4ADD-E602-1EB62446D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1CEF-8371-0D4E-ADBF-66B54BE207CD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567491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IOL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FDE35-DCC3-DC2F-FBF0-3293154A7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57785-D857-44BF-5312-DB144DB6D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1CEF-8371-0D4E-ADBF-66B54BE207CD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538954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9FDA5-51E2-5954-6880-7675AC1CC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1CEF-8371-0D4E-ADBF-66B54BE207CD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599905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MIOL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003A0-7273-09F9-2125-0D3EC0B13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CFAE5-463B-16DA-278C-471AB4600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38F57-97E4-FC41-8EDB-4360C226E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2282F-DFCD-9CBB-811A-E66BE05B9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1CEF-8371-0D4E-ADBF-66B54BE207CD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27361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MIOL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21339-002F-EF40-DE38-0BC2C961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FD0F8D-64D6-DE7E-4554-260D5E9BAC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F09432-7960-2D20-03AF-77608842B0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528F1B-B36A-AEB0-3B52-31C2B5006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1CEF-8371-0D4E-ADBF-66B54BE207CD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805928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6A1419-6272-9813-362E-A269D4988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88A46-F8C9-ACDA-4D49-F213B9F85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3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C962A-AD7A-FE06-C332-B8F1AF0BB2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6496" y="365125"/>
            <a:ext cx="4798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851CEF-8371-0D4E-ADBF-66B54BE207CD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14755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F2752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5594B3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5594B3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5594B3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5594B3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5594B3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566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E8D05-BB03-6388-4333-A6BEC9423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T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AAEC1F-E42D-99B1-32B2-69AC6AE2CC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735128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C60B8-0B8A-4B22-053A-45C77C687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T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F94E6-C9FA-B9F8-CDE5-C0880899F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074100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ECDD5-0723-2706-8965-8EEF28D737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T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48D04D-C864-1DC1-4EDC-055DC1165F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215200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4EMOU">
      <a:dk1>
        <a:srgbClr val="04703A"/>
      </a:dk1>
      <a:lt1>
        <a:srgbClr val="B6D1A0"/>
      </a:lt1>
      <a:dk2>
        <a:srgbClr val="D7E8C1"/>
      </a:dk2>
      <a:lt2>
        <a:srgbClr val="559A5D"/>
      </a:lt2>
      <a:accent1>
        <a:srgbClr val="B0185B"/>
      </a:accent1>
      <a:accent2>
        <a:srgbClr val="3259A8"/>
      </a:accent2>
      <a:accent3>
        <a:srgbClr val="4C824C"/>
      </a:accent3>
      <a:accent4>
        <a:srgbClr val="559A5D"/>
      </a:accent4>
      <a:accent5>
        <a:srgbClr val="325AA9"/>
      </a:accent5>
      <a:accent6>
        <a:srgbClr val="007039"/>
      </a:accent6>
      <a:hlink>
        <a:srgbClr val="B0185B"/>
      </a:hlink>
      <a:folHlink>
        <a:srgbClr val="325AA9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Macintosh PowerPoint</Application>
  <PresentationFormat>Ecrã Panorâmico</PresentationFormat>
  <Paragraphs>0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Verónica Magalhães</dc:creator>
  <cp:lastModifiedBy>Maria Pais</cp:lastModifiedBy>
  <cp:revision>11</cp:revision>
  <dcterms:created xsi:type="dcterms:W3CDTF">2024-01-19T12:55:13Z</dcterms:created>
  <dcterms:modified xsi:type="dcterms:W3CDTF">2026-07-01T09:39:02Z</dcterms:modified>
</cp:coreProperties>
</file>